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0" r:id="rId3"/>
    <p:sldId id="313" r:id="rId4"/>
    <p:sldId id="309" r:id="rId5"/>
    <p:sldId id="31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263B5-DE28-4FB5-8229-02F948E2AAD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78EC5A4-137C-4B76-883C-28C629293AEC}">
      <dgm:prSet/>
      <dgm:spPr/>
      <dgm:t>
        <a:bodyPr/>
        <a:lstStyle/>
        <a:p>
          <a:pPr>
            <a:defRPr b="1"/>
          </a:pPr>
          <a:r>
            <a:rPr lang="en-US" dirty="0"/>
            <a:t>Helps peer's complete worksheet</a:t>
          </a:r>
        </a:p>
      </dgm:t>
    </dgm:pt>
    <dgm:pt modelId="{2A12AE53-211B-451E-ADF6-7A089039C7A3}" type="parTrans" cxnId="{3FC85423-9AB4-44C4-BC58-C9A4BF8C96DC}">
      <dgm:prSet/>
      <dgm:spPr/>
      <dgm:t>
        <a:bodyPr/>
        <a:lstStyle/>
        <a:p>
          <a:endParaRPr lang="en-US"/>
        </a:p>
      </dgm:t>
    </dgm:pt>
    <dgm:pt modelId="{7F840B61-CFB2-4CB5-8B1E-4873FB798064}" type="sibTrans" cxnId="{3FC85423-9AB4-44C4-BC58-C9A4BF8C96DC}">
      <dgm:prSet/>
      <dgm:spPr/>
      <dgm:t>
        <a:bodyPr/>
        <a:lstStyle/>
        <a:p>
          <a:endParaRPr lang="en-US"/>
        </a:p>
      </dgm:t>
    </dgm:pt>
    <dgm:pt modelId="{89A41485-B4CC-48BE-9718-B0694D3CDE6E}">
      <dgm:prSet/>
      <dgm:spPr/>
      <dgm:t>
        <a:bodyPr/>
        <a:lstStyle/>
        <a:p>
          <a:r>
            <a:rPr lang="en-US"/>
            <a:t>Generate ideas for the plan</a:t>
          </a:r>
        </a:p>
      </dgm:t>
    </dgm:pt>
    <dgm:pt modelId="{2A2D0E97-D0F0-4202-8AE2-99A18CC2EAD1}" type="parTrans" cxnId="{3170BE4D-4974-4270-A4A8-8C482E3E1FFE}">
      <dgm:prSet/>
      <dgm:spPr/>
      <dgm:t>
        <a:bodyPr/>
        <a:lstStyle/>
        <a:p>
          <a:endParaRPr lang="en-US"/>
        </a:p>
      </dgm:t>
    </dgm:pt>
    <dgm:pt modelId="{4B710824-904E-4645-BFDC-E1DB52A1234E}" type="sibTrans" cxnId="{3170BE4D-4974-4270-A4A8-8C482E3E1FFE}">
      <dgm:prSet/>
      <dgm:spPr/>
      <dgm:t>
        <a:bodyPr/>
        <a:lstStyle/>
        <a:p>
          <a:endParaRPr lang="en-US"/>
        </a:p>
      </dgm:t>
    </dgm:pt>
    <dgm:pt modelId="{DFE33D10-3A22-4A1E-A2E5-49FC03157A60}">
      <dgm:prSet/>
      <dgm:spPr/>
      <dgm:t>
        <a:bodyPr/>
        <a:lstStyle/>
        <a:p>
          <a:r>
            <a:rPr lang="en-US" dirty="0"/>
            <a:t>Help child carry out the plan if needed</a:t>
          </a:r>
        </a:p>
      </dgm:t>
    </dgm:pt>
    <dgm:pt modelId="{E6019448-F927-478F-88DB-0A52E541C50F}" type="parTrans" cxnId="{FC1F0E2D-1955-46D9-B078-3A9D0EBEC85E}">
      <dgm:prSet/>
      <dgm:spPr/>
      <dgm:t>
        <a:bodyPr/>
        <a:lstStyle/>
        <a:p>
          <a:endParaRPr lang="en-US"/>
        </a:p>
      </dgm:t>
    </dgm:pt>
    <dgm:pt modelId="{EA607FA0-8B13-48F4-AD41-65BE2BF471AE}" type="sibTrans" cxnId="{FC1F0E2D-1955-46D9-B078-3A9D0EBEC85E}">
      <dgm:prSet/>
      <dgm:spPr/>
      <dgm:t>
        <a:bodyPr/>
        <a:lstStyle/>
        <a:p>
          <a:endParaRPr lang="en-US"/>
        </a:p>
      </dgm:t>
    </dgm:pt>
    <dgm:pt modelId="{3E87B9E3-A325-4F99-BBAC-66323557BC1E}">
      <dgm:prSet/>
      <dgm:spPr/>
      <dgm:t>
        <a:bodyPr/>
        <a:lstStyle/>
        <a:p>
          <a:pPr>
            <a:defRPr b="1"/>
          </a:pPr>
          <a:r>
            <a:rPr lang="en-US"/>
            <a:t>Checks if the plan worked</a:t>
          </a:r>
        </a:p>
      </dgm:t>
    </dgm:pt>
    <dgm:pt modelId="{C813D8E2-D3BE-47F4-BF4B-19B5C3C019CC}" type="parTrans" cxnId="{62281391-8848-4CA4-976F-24FE7DF4E948}">
      <dgm:prSet/>
      <dgm:spPr/>
      <dgm:t>
        <a:bodyPr/>
        <a:lstStyle/>
        <a:p>
          <a:endParaRPr lang="en-US"/>
        </a:p>
      </dgm:t>
    </dgm:pt>
    <dgm:pt modelId="{E2D5A075-6F6B-49D7-B0F3-514CDC5806D1}" type="sibTrans" cxnId="{62281391-8848-4CA4-976F-24FE7DF4E948}">
      <dgm:prSet/>
      <dgm:spPr/>
      <dgm:t>
        <a:bodyPr/>
        <a:lstStyle/>
        <a:p>
          <a:endParaRPr lang="en-US"/>
        </a:p>
      </dgm:t>
    </dgm:pt>
    <dgm:pt modelId="{EE51CCD9-27F6-4EDB-ACAB-50BC4C41BA7A}">
      <dgm:prSet custT="1"/>
      <dgm:spPr/>
      <dgm:t>
        <a:bodyPr/>
        <a:lstStyle/>
        <a:p>
          <a:r>
            <a:rPr lang="en-US" sz="2000" dirty="0"/>
            <a:t>Yes: draw </a:t>
          </a:r>
          <a:r>
            <a:rPr lang="en-US" sz="2000" dirty="0">
              <a:sym typeface="Wingdings" panose="05000000000000000000" pitchFamily="2" charset="2"/>
            </a:rPr>
            <a:t></a:t>
          </a:r>
          <a:r>
            <a:rPr lang="en-US" sz="2000" dirty="0"/>
            <a:t> </a:t>
          </a:r>
        </a:p>
      </dgm:t>
    </dgm:pt>
    <dgm:pt modelId="{C99D54C2-7701-46A8-9727-A5CCED9A9DB3}" type="parTrans" cxnId="{10FA0BCE-2FF7-4B55-92C9-D62E1146C719}">
      <dgm:prSet/>
      <dgm:spPr/>
      <dgm:t>
        <a:bodyPr/>
        <a:lstStyle/>
        <a:p>
          <a:endParaRPr lang="en-US"/>
        </a:p>
      </dgm:t>
    </dgm:pt>
    <dgm:pt modelId="{D7A086AC-AF85-4B01-8791-B2F0C25FAA7B}" type="sibTrans" cxnId="{10FA0BCE-2FF7-4B55-92C9-D62E1146C719}">
      <dgm:prSet/>
      <dgm:spPr/>
      <dgm:t>
        <a:bodyPr/>
        <a:lstStyle/>
        <a:p>
          <a:endParaRPr lang="en-US"/>
        </a:p>
      </dgm:t>
    </dgm:pt>
    <dgm:pt modelId="{B0B7B263-F02E-4C1C-8A0A-03A568931D0C}">
      <dgm:prSet custT="1"/>
      <dgm:spPr/>
      <dgm:t>
        <a:bodyPr/>
        <a:lstStyle/>
        <a:p>
          <a:r>
            <a:rPr lang="en-US" sz="2000" dirty="0"/>
            <a:t>No: draw (?) and </a:t>
          </a:r>
        </a:p>
      </dgm:t>
    </dgm:pt>
    <dgm:pt modelId="{11B980F1-DD13-4D53-BA96-4625961FFE25}" type="parTrans" cxnId="{AD6EC6C8-E95D-4C9B-B88A-1AB367A446CA}">
      <dgm:prSet/>
      <dgm:spPr/>
      <dgm:t>
        <a:bodyPr/>
        <a:lstStyle/>
        <a:p>
          <a:endParaRPr lang="en-US"/>
        </a:p>
      </dgm:t>
    </dgm:pt>
    <dgm:pt modelId="{C0589C59-5005-47E1-9983-21CFD68E304A}" type="sibTrans" cxnId="{AD6EC6C8-E95D-4C9B-B88A-1AB367A446CA}">
      <dgm:prSet/>
      <dgm:spPr/>
      <dgm:t>
        <a:bodyPr/>
        <a:lstStyle/>
        <a:p>
          <a:endParaRPr lang="en-US"/>
        </a:p>
      </dgm:t>
    </dgm:pt>
    <dgm:pt modelId="{0DB93C1A-2AF5-4E7D-9DFB-5BBD80C0E59B}">
      <dgm:prSet custT="1"/>
      <dgm:spPr/>
      <dgm:t>
        <a:bodyPr/>
        <a:lstStyle/>
        <a:p>
          <a:r>
            <a:rPr lang="en-US" sz="2000" dirty="0"/>
            <a:t>Ask child why it did not work</a:t>
          </a:r>
        </a:p>
      </dgm:t>
    </dgm:pt>
    <dgm:pt modelId="{7856794E-D381-4F25-A626-FB8867DB88C5}" type="parTrans" cxnId="{F1A28A06-F292-4871-801E-95EB4516A9CC}">
      <dgm:prSet/>
      <dgm:spPr/>
      <dgm:t>
        <a:bodyPr/>
        <a:lstStyle/>
        <a:p>
          <a:endParaRPr lang="en-US"/>
        </a:p>
      </dgm:t>
    </dgm:pt>
    <dgm:pt modelId="{E5FC27CC-A53D-4342-9FA1-ED28C325898E}" type="sibTrans" cxnId="{F1A28A06-F292-4871-801E-95EB4516A9CC}">
      <dgm:prSet/>
      <dgm:spPr/>
      <dgm:t>
        <a:bodyPr/>
        <a:lstStyle/>
        <a:p>
          <a:endParaRPr lang="en-US"/>
        </a:p>
      </dgm:t>
    </dgm:pt>
    <dgm:pt modelId="{97496083-BC83-4483-8AD4-DD92E55879F1}">
      <dgm:prSet custT="1"/>
      <dgm:spPr/>
      <dgm:t>
        <a:bodyPr/>
        <a:lstStyle/>
        <a:p>
          <a:r>
            <a:rPr lang="en-US" sz="2000" dirty="0"/>
            <a:t>Tell the child to write why it did not work on the back</a:t>
          </a:r>
        </a:p>
      </dgm:t>
    </dgm:pt>
    <dgm:pt modelId="{1D420E5A-241B-4665-B09E-0B2CB4EDDBCB}" type="parTrans" cxnId="{7D140E2C-93C9-4D21-AAE2-9956048589E4}">
      <dgm:prSet/>
      <dgm:spPr/>
      <dgm:t>
        <a:bodyPr/>
        <a:lstStyle/>
        <a:p>
          <a:endParaRPr lang="en-US"/>
        </a:p>
      </dgm:t>
    </dgm:pt>
    <dgm:pt modelId="{BEE7C300-AEA2-4254-A434-BC3CAE6E7322}" type="sibTrans" cxnId="{7D140E2C-93C9-4D21-AAE2-9956048589E4}">
      <dgm:prSet/>
      <dgm:spPr/>
      <dgm:t>
        <a:bodyPr/>
        <a:lstStyle/>
        <a:p>
          <a:endParaRPr lang="en-US"/>
        </a:p>
      </dgm:t>
    </dgm:pt>
    <dgm:pt modelId="{7F97DAA4-3983-48B8-B22C-6C444C4BE000}" type="pres">
      <dgm:prSet presAssocID="{AC0263B5-DE28-4FB5-8229-02F948E2AAD4}" presName="root" presStyleCnt="0">
        <dgm:presLayoutVars>
          <dgm:dir/>
          <dgm:resizeHandles val="exact"/>
        </dgm:presLayoutVars>
      </dgm:prSet>
      <dgm:spPr/>
    </dgm:pt>
    <dgm:pt modelId="{90700253-97D3-4D01-B0F8-42465952BA56}" type="pres">
      <dgm:prSet presAssocID="{678EC5A4-137C-4B76-883C-28C629293AEC}" presName="compNode" presStyleCnt="0"/>
      <dgm:spPr/>
    </dgm:pt>
    <dgm:pt modelId="{8A0BD039-742A-4190-897F-2019038CD0BE}" type="pres">
      <dgm:prSet presAssocID="{678EC5A4-137C-4B76-883C-28C629293AE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BB96ECC1-8470-4F7A-90A2-35946696CC33}" type="pres">
      <dgm:prSet presAssocID="{678EC5A4-137C-4B76-883C-28C629293AEC}" presName="iconSpace" presStyleCnt="0"/>
      <dgm:spPr/>
    </dgm:pt>
    <dgm:pt modelId="{7A89871B-9E38-4AE1-992B-0196B0203E2D}" type="pres">
      <dgm:prSet presAssocID="{678EC5A4-137C-4B76-883C-28C629293AEC}" presName="parTx" presStyleLbl="revTx" presStyleIdx="0" presStyleCnt="4">
        <dgm:presLayoutVars>
          <dgm:chMax val="0"/>
          <dgm:chPref val="0"/>
        </dgm:presLayoutVars>
      </dgm:prSet>
      <dgm:spPr/>
    </dgm:pt>
    <dgm:pt modelId="{1A2B13C2-1840-4BA1-B67C-544CAEA4A16E}" type="pres">
      <dgm:prSet presAssocID="{678EC5A4-137C-4B76-883C-28C629293AEC}" presName="txSpace" presStyleCnt="0"/>
      <dgm:spPr/>
    </dgm:pt>
    <dgm:pt modelId="{37C5F492-2DAB-4A97-B42C-FCE3D9FA0834}" type="pres">
      <dgm:prSet presAssocID="{678EC5A4-137C-4B76-883C-28C629293AEC}" presName="desTx" presStyleLbl="revTx" presStyleIdx="1" presStyleCnt="4">
        <dgm:presLayoutVars/>
      </dgm:prSet>
      <dgm:spPr/>
    </dgm:pt>
    <dgm:pt modelId="{1E5396B7-19A0-4F7C-80CF-68FAC06E727A}" type="pres">
      <dgm:prSet presAssocID="{7F840B61-CFB2-4CB5-8B1E-4873FB798064}" presName="sibTrans" presStyleCnt="0"/>
      <dgm:spPr/>
    </dgm:pt>
    <dgm:pt modelId="{085DD2FE-5A80-4DC4-A621-322226CE7272}" type="pres">
      <dgm:prSet presAssocID="{3E87B9E3-A325-4F99-BBAC-66323557BC1E}" presName="compNode" presStyleCnt="0"/>
      <dgm:spPr/>
    </dgm:pt>
    <dgm:pt modelId="{5CA40111-FE35-452D-B73A-FF68640983E8}" type="pres">
      <dgm:prSet presAssocID="{3E87B9E3-A325-4F99-BBAC-66323557BC1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B4D8C683-70FC-42F4-A1E2-D723C7FCBDA4}" type="pres">
      <dgm:prSet presAssocID="{3E87B9E3-A325-4F99-BBAC-66323557BC1E}" presName="iconSpace" presStyleCnt="0"/>
      <dgm:spPr/>
    </dgm:pt>
    <dgm:pt modelId="{4F050AAA-F305-48CB-9468-2BB7DE0DBF33}" type="pres">
      <dgm:prSet presAssocID="{3E87B9E3-A325-4F99-BBAC-66323557BC1E}" presName="parTx" presStyleLbl="revTx" presStyleIdx="2" presStyleCnt="4">
        <dgm:presLayoutVars>
          <dgm:chMax val="0"/>
          <dgm:chPref val="0"/>
        </dgm:presLayoutVars>
      </dgm:prSet>
      <dgm:spPr/>
    </dgm:pt>
    <dgm:pt modelId="{AB1E9F10-4D54-42FE-B724-DD96808E6106}" type="pres">
      <dgm:prSet presAssocID="{3E87B9E3-A325-4F99-BBAC-66323557BC1E}" presName="txSpace" presStyleCnt="0"/>
      <dgm:spPr/>
    </dgm:pt>
    <dgm:pt modelId="{A783CD81-3286-423C-898A-9A91E0BED9EB}" type="pres">
      <dgm:prSet presAssocID="{3E87B9E3-A325-4F99-BBAC-66323557BC1E}" presName="desTx" presStyleLbl="revTx" presStyleIdx="3" presStyleCnt="4">
        <dgm:presLayoutVars/>
      </dgm:prSet>
      <dgm:spPr/>
    </dgm:pt>
  </dgm:ptLst>
  <dgm:cxnLst>
    <dgm:cxn modelId="{F1A28A06-F292-4871-801E-95EB4516A9CC}" srcId="{B0B7B263-F02E-4C1C-8A0A-03A568931D0C}" destId="{0DB93C1A-2AF5-4E7D-9DFB-5BBD80C0E59B}" srcOrd="0" destOrd="0" parTransId="{7856794E-D381-4F25-A626-FB8867DB88C5}" sibTransId="{E5FC27CC-A53D-4342-9FA1-ED28C325898E}"/>
    <dgm:cxn modelId="{3FC85423-9AB4-44C4-BC58-C9A4BF8C96DC}" srcId="{AC0263B5-DE28-4FB5-8229-02F948E2AAD4}" destId="{678EC5A4-137C-4B76-883C-28C629293AEC}" srcOrd="0" destOrd="0" parTransId="{2A12AE53-211B-451E-ADF6-7A089039C7A3}" sibTransId="{7F840B61-CFB2-4CB5-8B1E-4873FB798064}"/>
    <dgm:cxn modelId="{7D140E2C-93C9-4D21-AAE2-9956048589E4}" srcId="{B0B7B263-F02E-4C1C-8A0A-03A568931D0C}" destId="{97496083-BC83-4483-8AD4-DD92E55879F1}" srcOrd="1" destOrd="0" parTransId="{1D420E5A-241B-4665-B09E-0B2CB4EDDBCB}" sibTransId="{BEE7C300-AEA2-4254-A434-BC3CAE6E7322}"/>
    <dgm:cxn modelId="{FC1F0E2D-1955-46D9-B078-3A9D0EBEC85E}" srcId="{678EC5A4-137C-4B76-883C-28C629293AEC}" destId="{DFE33D10-3A22-4A1E-A2E5-49FC03157A60}" srcOrd="1" destOrd="0" parTransId="{E6019448-F927-478F-88DB-0A52E541C50F}" sibTransId="{EA607FA0-8B13-48F4-AD41-65BE2BF471AE}"/>
    <dgm:cxn modelId="{FA21555F-22A6-4722-89CD-9EC421F09A5B}" type="presOf" srcId="{B0B7B263-F02E-4C1C-8A0A-03A568931D0C}" destId="{A783CD81-3286-423C-898A-9A91E0BED9EB}" srcOrd="0" destOrd="1" presId="urn:microsoft.com/office/officeart/2018/5/layout/CenteredIconLabelDescriptionList"/>
    <dgm:cxn modelId="{0A904548-DB72-489D-9499-3FA24FBA44DE}" type="presOf" srcId="{EE51CCD9-27F6-4EDB-ACAB-50BC4C41BA7A}" destId="{A783CD81-3286-423C-898A-9A91E0BED9EB}" srcOrd="0" destOrd="0" presId="urn:microsoft.com/office/officeart/2018/5/layout/CenteredIconLabelDescriptionList"/>
    <dgm:cxn modelId="{744A096A-F9F3-44E7-A634-057DEB0EA31E}" type="presOf" srcId="{DFE33D10-3A22-4A1E-A2E5-49FC03157A60}" destId="{37C5F492-2DAB-4A97-B42C-FCE3D9FA0834}" srcOrd="0" destOrd="1" presId="urn:microsoft.com/office/officeart/2018/5/layout/CenteredIconLabelDescriptionList"/>
    <dgm:cxn modelId="{48611F6B-F78D-4559-86EF-580CB84E9FD3}" type="presOf" srcId="{678EC5A4-137C-4B76-883C-28C629293AEC}" destId="{7A89871B-9E38-4AE1-992B-0196B0203E2D}" srcOrd="0" destOrd="0" presId="urn:microsoft.com/office/officeart/2018/5/layout/CenteredIconLabelDescriptionList"/>
    <dgm:cxn modelId="{3170BE4D-4974-4270-A4A8-8C482E3E1FFE}" srcId="{678EC5A4-137C-4B76-883C-28C629293AEC}" destId="{89A41485-B4CC-48BE-9718-B0694D3CDE6E}" srcOrd="0" destOrd="0" parTransId="{2A2D0E97-D0F0-4202-8AE2-99A18CC2EAD1}" sibTransId="{4B710824-904E-4645-BFDC-E1DB52A1234E}"/>
    <dgm:cxn modelId="{AA19D588-8DC9-4445-8806-5F10D8EED7F9}" type="presOf" srcId="{97496083-BC83-4483-8AD4-DD92E55879F1}" destId="{A783CD81-3286-423C-898A-9A91E0BED9EB}" srcOrd="0" destOrd="3" presId="urn:microsoft.com/office/officeart/2018/5/layout/CenteredIconLabelDescriptionList"/>
    <dgm:cxn modelId="{62281391-8848-4CA4-976F-24FE7DF4E948}" srcId="{AC0263B5-DE28-4FB5-8229-02F948E2AAD4}" destId="{3E87B9E3-A325-4F99-BBAC-66323557BC1E}" srcOrd="1" destOrd="0" parTransId="{C813D8E2-D3BE-47F4-BF4B-19B5C3C019CC}" sibTransId="{E2D5A075-6F6B-49D7-B0F3-514CDC5806D1}"/>
    <dgm:cxn modelId="{F841BFA4-535E-4C3E-876B-7FDBD4F8488C}" type="presOf" srcId="{AC0263B5-DE28-4FB5-8229-02F948E2AAD4}" destId="{7F97DAA4-3983-48B8-B22C-6C444C4BE000}" srcOrd="0" destOrd="0" presId="urn:microsoft.com/office/officeart/2018/5/layout/CenteredIconLabelDescriptionList"/>
    <dgm:cxn modelId="{A757E8B0-C9F9-4C87-8FE2-EC0995341E09}" type="presOf" srcId="{3E87B9E3-A325-4F99-BBAC-66323557BC1E}" destId="{4F050AAA-F305-48CB-9468-2BB7DE0DBF33}" srcOrd="0" destOrd="0" presId="urn:microsoft.com/office/officeart/2018/5/layout/CenteredIconLabelDescriptionList"/>
    <dgm:cxn modelId="{AD6EC6C8-E95D-4C9B-B88A-1AB367A446CA}" srcId="{3E87B9E3-A325-4F99-BBAC-66323557BC1E}" destId="{B0B7B263-F02E-4C1C-8A0A-03A568931D0C}" srcOrd="1" destOrd="0" parTransId="{11B980F1-DD13-4D53-BA96-4625961FFE25}" sibTransId="{C0589C59-5005-47E1-9983-21CFD68E304A}"/>
    <dgm:cxn modelId="{10FA0BCE-2FF7-4B55-92C9-D62E1146C719}" srcId="{3E87B9E3-A325-4F99-BBAC-66323557BC1E}" destId="{EE51CCD9-27F6-4EDB-ACAB-50BC4C41BA7A}" srcOrd="0" destOrd="0" parTransId="{C99D54C2-7701-46A8-9727-A5CCED9A9DB3}" sibTransId="{D7A086AC-AF85-4B01-8791-B2F0C25FAA7B}"/>
    <dgm:cxn modelId="{EC6BEFD0-48D7-4134-8A22-67BADED1D2D5}" type="presOf" srcId="{0DB93C1A-2AF5-4E7D-9DFB-5BBD80C0E59B}" destId="{A783CD81-3286-423C-898A-9A91E0BED9EB}" srcOrd="0" destOrd="2" presId="urn:microsoft.com/office/officeart/2018/5/layout/CenteredIconLabelDescriptionList"/>
    <dgm:cxn modelId="{976365E3-75CF-4CFA-A4C4-55619090E342}" type="presOf" srcId="{89A41485-B4CC-48BE-9718-B0694D3CDE6E}" destId="{37C5F492-2DAB-4A97-B42C-FCE3D9FA0834}" srcOrd="0" destOrd="0" presId="urn:microsoft.com/office/officeart/2018/5/layout/CenteredIconLabelDescriptionList"/>
    <dgm:cxn modelId="{32B31ADA-45A1-4141-97D9-C43EC2B2B110}" type="presParOf" srcId="{7F97DAA4-3983-48B8-B22C-6C444C4BE000}" destId="{90700253-97D3-4D01-B0F8-42465952BA56}" srcOrd="0" destOrd="0" presId="urn:microsoft.com/office/officeart/2018/5/layout/CenteredIconLabelDescriptionList"/>
    <dgm:cxn modelId="{AEC75560-9CBF-4AC8-9720-1AC1D28F001F}" type="presParOf" srcId="{90700253-97D3-4D01-B0F8-42465952BA56}" destId="{8A0BD039-742A-4190-897F-2019038CD0BE}" srcOrd="0" destOrd="0" presId="urn:microsoft.com/office/officeart/2018/5/layout/CenteredIconLabelDescriptionList"/>
    <dgm:cxn modelId="{7E5BCE69-DDA3-4FF2-A999-38DA06C917B9}" type="presParOf" srcId="{90700253-97D3-4D01-B0F8-42465952BA56}" destId="{BB96ECC1-8470-4F7A-90A2-35946696CC33}" srcOrd="1" destOrd="0" presId="urn:microsoft.com/office/officeart/2018/5/layout/CenteredIconLabelDescriptionList"/>
    <dgm:cxn modelId="{A3E649AA-3DB7-45CA-B701-116FE2CF4345}" type="presParOf" srcId="{90700253-97D3-4D01-B0F8-42465952BA56}" destId="{7A89871B-9E38-4AE1-992B-0196B0203E2D}" srcOrd="2" destOrd="0" presId="urn:microsoft.com/office/officeart/2018/5/layout/CenteredIconLabelDescriptionList"/>
    <dgm:cxn modelId="{71A40F5A-291C-482C-A569-0DF76F6BF5A2}" type="presParOf" srcId="{90700253-97D3-4D01-B0F8-42465952BA56}" destId="{1A2B13C2-1840-4BA1-B67C-544CAEA4A16E}" srcOrd="3" destOrd="0" presId="urn:microsoft.com/office/officeart/2018/5/layout/CenteredIconLabelDescriptionList"/>
    <dgm:cxn modelId="{C925554B-C9C2-4B70-9793-98E8C297A7DA}" type="presParOf" srcId="{90700253-97D3-4D01-B0F8-42465952BA56}" destId="{37C5F492-2DAB-4A97-B42C-FCE3D9FA0834}" srcOrd="4" destOrd="0" presId="urn:microsoft.com/office/officeart/2018/5/layout/CenteredIconLabelDescriptionList"/>
    <dgm:cxn modelId="{9A6FE049-7BAE-4377-A0CC-AFBAC94BBD93}" type="presParOf" srcId="{7F97DAA4-3983-48B8-B22C-6C444C4BE000}" destId="{1E5396B7-19A0-4F7C-80CF-68FAC06E727A}" srcOrd="1" destOrd="0" presId="urn:microsoft.com/office/officeart/2018/5/layout/CenteredIconLabelDescriptionList"/>
    <dgm:cxn modelId="{31016D18-D303-4DD0-8545-5EA31CBA75E3}" type="presParOf" srcId="{7F97DAA4-3983-48B8-B22C-6C444C4BE000}" destId="{085DD2FE-5A80-4DC4-A621-322226CE7272}" srcOrd="2" destOrd="0" presId="urn:microsoft.com/office/officeart/2018/5/layout/CenteredIconLabelDescriptionList"/>
    <dgm:cxn modelId="{B7935036-1DD5-4EF0-8C97-EC99E8444B8A}" type="presParOf" srcId="{085DD2FE-5A80-4DC4-A621-322226CE7272}" destId="{5CA40111-FE35-452D-B73A-FF68640983E8}" srcOrd="0" destOrd="0" presId="urn:microsoft.com/office/officeart/2018/5/layout/CenteredIconLabelDescriptionList"/>
    <dgm:cxn modelId="{B554471C-EA3E-4646-8DD7-D2B6CFFEA607}" type="presParOf" srcId="{085DD2FE-5A80-4DC4-A621-322226CE7272}" destId="{B4D8C683-70FC-42F4-A1E2-D723C7FCBDA4}" srcOrd="1" destOrd="0" presId="urn:microsoft.com/office/officeart/2018/5/layout/CenteredIconLabelDescriptionList"/>
    <dgm:cxn modelId="{42470C2C-B2DB-4441-85C6-81CC4F4F1449}" type="presParOf" srcId="{085DD2FE-5A80-4DC4-A621-322226CE7272}" destId="{4F050AAA-F305-48CB-9468-2BB7DE0DBF33}" srcOrd="2" destOrd="0" presId="urn:microsoft.com/office/officeart/2018/5/layout/CenteredIconLabelDescriptionList"/>
    <dgm:cxn modelId="{A077310E-58DA-406F-A60C-21D9CE2745D4}" type="presParOf" srcId="{085DD2FE-5A80-4DC4-A621-322226CE7272}" destId="{AB1E9F10-4D54-42FE-B724-DD96808E6106}" srcOrd="3" destOrd="0" presId="urn:microsoft.com/office/officeart/2018/5/layout/CenteredIconLabelDescriptionList"/>
    <dgm:cxn modelId="{7D4D088D-634E-4E33-848F-83BA44E984C8}" type="presParOf" srcId="{085DD2FE-5A80-4DC4-A621-322226CE7272}" destId="{A783CD81-3286-423C-898A-9A91E0BED9E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BD039-742A-4190-897F-2019038CD0BE}">
      <dsp:nvSpPr>
        <dsp:cNvPr id="0" name=""/>
        <dsp:cNvSpPr/>
      </dsp:nvSpPr>
      <dsp:spPr>
        <a:xfrm>
          <a:off x="2116200" y="38710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9871B-9E38-4AE1-992B-0196B0203E2D}">
      <dsp:nvSpPr>
        <dsp:cNvPr id="0" name=""/>
        <dsp:cNvSpPr/>
      </dsp:nvSpPr>
      <dsp:spPr>
        <a:xfrm>
          <a:off x="712199" y="207483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Helps peer's complete worksheet</a:t>
          </a:r>
        </a:p>
      </dsp:txBody>
      <dsp:txXfrm>
        <a:off x="712199" y="2074832"/>
        <a:ext cx="4320000" cy="648000"/>
      </dsp:txXfrm>
    </dsp:sp>
    <dsp:sp modelId="{37C5F492-2DAB-4A97-B42C-FCE3D9FA0834}">
      <dsp:nvSpPr>
        <dsp:cNvPr id="0" name=""/>
        <dsp:cNvSpPr/>
      </dsp:nvSpPr>
      <dsp:spPr>
        <a:xfrm>
          <a:off x="712199" y="2804567"/>
          <a:ext cx="4320000" cy="1669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Generate ideas for the plan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Help child carry out the plan if needed</a:t>
          </a:r>
        </a:p>
      </dsp:txBody>
      <dsp:txXfrm>
        <a:off x="712199" y="2804567"/>
        <a:ext cx="4320000" cy="1669254"/>
      </dsp:txXfrm>
    </dsp:sp>
    <dsp:sp modelId="{5CA40111-FE35-452D-B73A-FF68640983E8}">
      <dsp:nvSpPr>
        <dsp:cNvPr id="0" name=""/>
        <dsp:cNvSpPr/>
      </dsp:nvSpPr>
      <dsp:spPr>
        <a:xfrm>
          <a:off x="7192200" y="38710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50AAA-F305-48CB-9468-2BB7DE0DBF33}">
      <dsp:nvSpPr>
        <dsp:cNvPr id="0" name=""/>
        <dsp:cNvSpPr/>
      </dsp:nvSpPr>
      <dsp:spPr>
        <a:xfrm>
          <a:off x="5788200" y="207483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Checks if the plan worked</a:t>
          </a:r>
        </a:p>
      </dsp:txBody>
      <dsp:txXfrm>
        <a:off x="5788200" y="2074832"/>
        <a:ext cx="4320000" cy="648000"/>
      </dsp:txXfrm>
    </dsp:sp>
    <dsp:sp modelId="{A783CD81-3286-423C-898A-9A91E0BED9EB}">
      <dsp:nvSpPr>
        <dsp:cNvPr id="0" name=""/>
        <dsp:cNvSpPr/>
      </dsp:nvSpPr>
      <dsp:spPr>
        <a:xfrm>
          <a:off x="5788200" y="2804567"/>
          <a:ext cx="4320000" cy="1669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Yes: draw </a:t>
          </a:r>
          <a:r>
            <a:rPr lang="en-US" sz="2000" kern="1200" dirty="0">
              <a:sym typeface="Wingdings" panose="05000000000000000000" pitchFamily="2" charset="2"/>
            </a:rPr>
            <a:t></a:t>
          </a:r>
          <a:r>
            <a:rPr lang="en-US" sz="2000" kern="1200" dirty="0"/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No: draw (?) and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Ask child why it did not 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Tell the child to write why it did not work on the back</a:t>
          </a:r>
        </a:p>
      </dsp:txBody>
      <dsp:txXfrm>
        <a:off x="5788200" y="2804567"/>
        <a:ext cx="4320000" cy="166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CF6C-377B-4712-8B09-BFEB0E2CD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07E48-3A72-4744-9D2C-56E92CC91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A2CE2-4BED-4231-B0A0-ED6D6C5E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2596-C4E4-4BD0-B84D-31ED9711D8F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2B5A2-CAFE-4AE7-B6C8-72EE8E78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E374D-10C6-4143-A926-2FDE4E0C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6D33-B9E6-471B-A9A6-5EB94584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3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BF0A-3770-442D-A5E4-D0125FE9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77490-2303-4581-A9AB-7DD07B023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113E6-373D-4A7C-BDCF-734C330D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2596-C4E4-4BD0-B84D-31ED9711D8F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0477A-31F7-42EE-AE2C-7E24FFA1B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160CF-57FF-4EA6-8B25-EBEC101B3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6D33-B9E6-471B-A9A6-5EB94584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F5E280-50A4-4772-B973-566E27E96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0486E-08A1-40FC-8361-D29E618D5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DADDC-543F-40F3-86AC-2BAC97AC1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2596-C4E4-4BD0-B84D-31ED9711D8F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30B71-3C42-4575-A473-028C5AE7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949D8-06B2-4CA6-B455-4817E7B2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6D33-B9E6-471B-A9A6-5EB94584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4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9DA6F-6D13-4D28-8763-BC88D01AA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56859-6875-4079-BA1E-682DC8FFB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C929A-15F3-4010-B8B8-78B437BF7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C308-2A74-4230-8BC6-F77618BCA6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5BB6-EA98-4B26-956F-50CFF2ED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C7252-9C05-472F-8AC5-9B64AE0B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B84F-EB20-463A-A6F6-7F4DE7FA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6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0051-68EA-4EF2-A387-900107F8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4CF2-CC25-434F-AF78-2D10736E9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893FA-913B-41AD-B005-65E32628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C308-2A74-4230-8BC6-F77618BCA6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D811A-4254-47E1-91EF-F4B1FB6D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57AB9-3C10-4F8F-B2C1-94E6CDCB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B84F-EB20-463A-A6F6-7F4DE7FA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84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89324-2BC0-4C80-A5F0-0A7AD139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6D274-D520-4F1B-BD13-F3E941DAA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64B56-C26E-4AFE-A913-5A705C7A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C308-2A74-4230-8BC6-F77618BCA6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BCFFE-F347-4ABE-B15E-08788ABC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F456D-7D17-4FF4-89C8-6600561E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B84F-EB20-463A-A6F6-7F4DE7FA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13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9866-E20E-487F-80D8-7D9571776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7253F-4D20-40B9-AF2A-C014588C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AE9CE-4B9D-4201-919A-21DEB010E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45BAB-DD68-48A1-9E3A-B8CFB941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C308-2A74-4230-8BC6-F77618BCA6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4CE35-EC43-4CC0-9BCB-71F4B415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F2B4F-B8E1-4731-8B94-93816679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B84F-EB20-463A-A6F6-7F4DE7FA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50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DA40-AEF8-4118-9A3E-5E1B5BFF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6AD49-F08F-4446-ADA0-3824C7B06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78380-59AA-4BAA-8CC8-E8EF72BA3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539D7-BC6D-46F6-B923-137FE7B98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5D6A8-C531-4D65-88B3-298B85977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848140-E216-4D2A-BEC2-3A250376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C308-2A74-4230-8BC6-F77618BCA6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0DCED-41CD-470B-A0B3-F11CD244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4DE2C4-EB1D-48C0-AA66-9A0DFE3C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B84F-EB20-463A-A6F6-7F4DE7FA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0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B52D2-6580-4BFE-B9E4-183EE5AB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5F695-ADB2-4FD7-8C73-2F697E80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C308-2A74-4230-8BC6-F77618BCA6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66074-3E86-4A4B-B535-2A1774E3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7678E-754E-48EE-83CF-CC156BEB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B84F-EB20-463A-A6F6-7F4DE7FA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47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AD408-B023-4C0E-8D5F-AD7B664D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C308-2A74-4230-8BC6-F77618BCA6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E85D2-1263-4F35-A0F3-DBCD9CA3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91C1-7FA2-489D-B2FA-484B1CBB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B84F-EB20-463A-A6F6-7F4DE7FA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11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DAC7C-F26D-4CFD-8C33-07F35B58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CDBD8-5DA4-41D3-941C-87DD34DD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3360A-F3EB-40C9-8EFE-9FC0769EC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63F19-5D1B-4224-8B59-77530D71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C308-2A74-4230-8BC6-F77618BCA6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BB5FB-CF99-4A55-A8CE-DE18C67EB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1CD08-B495-44DC-953C-9C584278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B84F-EB20-463A-A6F6-7F4DE7FA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3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C619-372E-4B37-A9D9-106C3A35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37F07-9869-475F-AF0C-7344033B6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0C35-E921-4AA8-B353-79D2800F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2596-C4E4-4BD0-B84D-31ED9711D8F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587C6-74DF-4E08-984C-E705F573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4DEF9-00B5-4B95-B101-BFF7686A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6D33-B9E6-471B-A9A6-5EB94584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50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47991-F675-4765-BE45-87904F9E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34AAD4-A7CD-4DA0-A4B4-62FEF592A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36047-C467-4F70-AA4D-563717444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9BC95-A1E6-44B4-BCED-42E84152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C308-2A74-4230-8BC6-F77618BCA6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D6070-1A9B-436A-8410-4F7AB55D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F0E5B-966D-41EB-A31D-EFEE58C7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B84F-EB20-463A-A6F6-7F4DE7FA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78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60B4-06DC-4BF0-9F96-89D29225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00557-A668-490D-976C-BBB4A1FD7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53438-03D8-406B-90D1-6CB3FBB6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C308-2A74-4230-8BC6-F77618BCA6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4C3A0-091A-4D3D-BD8A-5CA1B5AC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364C0-CDAE-44D7-8D16-1FFC71EE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B84F-EB20-463A-A6F6-7F4DE7FA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11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DD5FF4-DCEE-4190-8E1E-CAF538959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F563D-9E98-4FE9-B914-78285BC42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F330B-91E4-4F6C-AC26-3A402235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C308-2A74-4230-8BC6-F77618BCA6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CA811-5781-4696-82D8-9E79E4B4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0DDBC-0970-49BA-901E-586CB76B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B84F-EB20-463A-A6F6-7F4DE7FA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5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D0921-200E-4D19-824E-5F2D4492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11E01-C37A-45A8-AE0D-9712704ED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EFBD6-3AE9-4E2E-A743-454EBF61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2596-C4E4-4BD0-B84D-31ED9711D8F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4BA9C-D923-4406-BE53-9F2B6F8A3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16FC4-2117-4D98-A568-601F6A43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6D33-B9E6-471B-A9A6-5EB94584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8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6B8E-C7C9-49DF-8CB5-8480324D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26C03-A1B6-4C9E-83A3-A5927ABC3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EBB2B-8B26-4AA7-89B8-306678DE9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7FE98-80DC-441C-A0A9-A79C2E56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2596-C4E4-4BD0-B84D-31ED9711D8F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BDBE5-C91B-4D0B-8BB1-F92506622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4ABE7-F803-44B3-8462-89A657C4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6D33-B9E6-471B-A9A6-5EB94584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BDDB-732D-4F9C-91BD-D5D076C6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3B54-3BE3-4259-8548-5D2B9ECBB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CC3CD-F11E-4CFC-858A-BD47726E0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30260-1400-47D4-A44E-EDAE6A4B6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23745-4E88-47A9-9326-A523F9EC0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F5748-A01F-4B9D-8274-60F9C820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2596-C4E4-4BD0-B84D-31ED9711D8F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41985F-DA72-4E91-84BB-7FC1E680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FCDC0-A447-487D-882B-6493BE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6D33-B9E6-471B-A9A6-5EB94584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5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75C9-B52D-4A80-8213-366A1749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9B466-DA13-47CB-B193-3CFB43FB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2596-C4E4-4BD0-B84D-31ED9711D8F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06165-89AE-41C3-BAD4-0A5182B1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D6F8D-EF38-4367-A28E-178B4843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6D33-B9E6-471B-A9A6-5EB94584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0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0CC88E-EE48-4EE8-A2EB-7B8E34B51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2596-C4E4-4BD0-B84D-31ED9711D8F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1D94F-3051-459B-9735-6DBF63F26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F0BD9-EC71-4136-BEC8-2F4864CB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6D33-B9E6-471B-A9A6-5EB94584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6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0F94-4B5A-48A5-A786-11C8EE2F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254D4-A9CD-4723-BE86-60045BE1B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F088E-0B09-44DB-AF0B-216160899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DD0E2-9CFC-48D5-AC15-8F79AE30C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2596-C4E4-4BD0-B84D-31ED9711D8F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48967-C283-40FD-B5F5-B6A99515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4BC56-00F5-4835-A6AD-F7BF8051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6D33-B9E6-471B-A9A6-5EB94584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86241-8597-416D-BF43-C743A42A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0D2FC4-3E4B-48E5-8FA5-9F324EFAE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AA521-625A-4200-B19D-53B1DEF79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7B986-0B9B-4555-9636-0D4E590F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2596-C4E4-4BD0-B84D-31ED9711D8F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93D92-2C45-4E67-9226-44AFCEBA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C3291-EA61-4B7E-B939-68AD2864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6D33-B9E6-471B-A9A6-5EB94584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81BD4-2D45-40E9-8AC9-A671801E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78C3F-7204-4121-9F7D-3369B9885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62309-BE38-45DC-8015-EA720AEC3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42596-C4E4-4BD0-B84D-31ED9711D8F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43AE1-2594-47D3-A186-A99688F40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E4651-BA9E-4BC6-AB3C-E2D57465B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6D33-B9E6-471B-A9A6-5EB94584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4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B39A5-F236-48B2-A240-649BB43D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D484D-05D1-4969-A99D-2A0FEA304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7F19-C7C2-40A7-A739-F68E72EF0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1C308-2A74-4230-8BC6-F77618BCA6A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FD1FE-6E33-43AE-93DF-E0EB48B46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72966-318D-4850-B9ED-5B3198C75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1B84F-EB20-463A-A6F6-7F4DE7FAB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0E627-22CA-4A21-8AD9-2893877F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75488"/>
            <a:ext cx="10515600" cy="1197864"/>
          </a:xfrm>
        </p:spPr>
        <p:txBody>
          <a:bodyPr>
            <a:normAutofit/>
          </a:bodyPr>
          <a:lstStyle/>
          <a:p>
            <a:r>
              <a:rPr lang="en-US" dirty="0"/>
              <a:t>Feelings Helper Procedure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5216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chart of emotions">
            <a:extLst>
              <a:ext uri="{FF2B5EF4-FFF2-40B4-BE49-F238E27FC236}">
                <a16:creationId xmlns:a16="http://schemas.microsoft.com/office/drawing/2014/main" id="{0BB12D3E-2DDC-415A-A39A-BD150E630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227" y="1840492"/>
            <a:ext cx="6053891" cy="46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10054-DBFF-4E86-84A6-07F7B0C53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522" y="1679829"/>
            <a:ext cx="5128259" cy="5217413"/>
          </a:xfrm>
        </p:spPr>
        <p:txBody>
          <a:bodyPr anchor="t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Child is off-task or disruptive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Ask child to complete Feelings Helper Worksheet </a:t>
            </a:r>
          </a:p>
          <a:p>
            <a:pPr lvl="1"/>
            <a:r>
              <a:rPr lang="en-US" dirty="0"/>
              <a:t>Two feelings: angry &amp; embarrassed; silly &amp; bored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They cannot return to the activity until they complete it fully.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“feelings helper” checks the paper and assists them to complete the plan (if needed)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At the end of the day or activity, they circle if the plan worked.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Teacher adds a happy face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r>
              <a:rPr lang="en-US" sz="2400" dirty="0"/>
              <a:t> or question mark (?) at the end.</a:t>
            </a:r>
          </a:p>
          <a:p>
            <a:pPr marL="514350" indent="-514350">
              <a:buFont typeface="+mj-lt"/>
              <a:buAutoNum type="arabicPeriod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39863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CDEEAA6-9BF3-4C68-A90E-284AEE03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130" y="113199"/>
            <a:ext cx="8007220" cy="62391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Feelings Helper </a:t>
            </a:r>
            <a:r>
              <a:rPr lang="en-US" sz="1400" b="1" dirty="0"/>
              <a:t>(Young Students)</a:t>
            </a:r>
            <a:endParaRPr lang="en-US" sz="28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F4E61E8-EC97-44F0-83D2-1D07EA4D5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614" y="940467"/>
            <a:ext cx="4504042" cy="55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FE12-DA41-4F1A-8AF4-F1A43E72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038" y="-1"/>
            <a:ext cx="4902724" cy="898158"/>
          </a:xfrm>
        </p:spPr>
        <p:txBody>
          <a:bodyPr>
            <a:normAutofit/>
          </a:bodyPr>
          <a:lstStyle/>
          <a:p>
            <a:r>
              <a:rPr lang="en-US" b="1" dirty="0"/>
              <a:t> Feelings Helper </a:t>
            </a:r>
            <a:r>
              <a:rPr lang="en-US" sz="1400" b="1" dirty="0"/>
              <a:t>Older Students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9187B-5B40-4C6B-B828-8876C6873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985" y="1238250"/>
            <a:ext cx="5158802" cy="5518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/>
              <a:t>I feel ______________________________</a:t>
            </a:r>
          </a:p>
          <a:p>
            <a:pPr marL="0" indent="0">
              <a:buNone/>
            </a:pPr>
            <a:r>
              <a:rPr lang="en-US" sz="2200" i="1" dirty="0"/>
              <a:t>I also feel___________________________</a:t>
            </a:r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r>
              <a:rPr lang="en-US" sz="2200" i="1" dirty="0"/>
              <a:t>I feel like this because_________________ 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r>
              <a:rPr lang="en-US" sz="2200" i="1" dirty="0"/>
              <a:t>I need to feel________________________</a:t>
            </a:r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r>
              <a:rPr lang="en-US" sz="2200" i="1" dirty="0"/>
              <a:t>Therefore, I will______________________ ____________________________________________________________________________________________________________________________________________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5F86A1DA-D49C-48AD-AA07-4A3615C8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6" y="-1"/>
            <a:ext cx="6874762" cy="703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4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63BD-05F7-4C68-B00D-B05895391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The Feelings Helper: A Classroom Job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A9925A-4A13-4F2F-9196-08F046D05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588376"/>
              </p:ext>
            </p:extLst>
          </p:nvPr>
        </p:nvGraphicFramePr>
        <p:xfrm>
          <a:off x="838200" y="1825624"/>
          <a:ext cx="10820400" cy="486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565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180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Tw Cen MT</vt:lpstr>
      <vt:lpstr>Wingdings</vt:lpstr>
      <vt:lpstr>Office Theme</vt:lpstr>
      <vt:lpstr>1_Office Theme</vt:lpstr>
      <vt:lpstr>Feelings Helper Procedure </vt:lpstr>
      <vt:lpstr>Feelings Helper (Young Students)</vt:lpstr>
      <vt:lpstr> Feelings Helper Older Students</vt:lpstr>
      <vt:lpstr>The Feelings Helper: A Classroom Job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Feelings Helper Procedure </dc:title>
  <dc:creator>Haslip,Michael</dc:creator>
  <cp:lastModifiedBy>Haslip,Michael</cp:lastModifiedBy>
  <cp:revision>3</cp:revision>
  <dcterms:created xsi:type="dcterms:W3CDTF">2020-09-29T23:23:29Z</dcterms:created>
  <dcterms:modified xsi:type="dcterms:W3CDTF">2020-09-29T23:40:16Z</dcterms:modified>
</cp:coreProperties>
</file>